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F7E952DB-50AC-A666-3D4F-79AA2DCDC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9490" y="609600"/>
            <a:ext cx="4274511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en-US" sz="2000" b="1" dirty="0">
                <a:effectLst/>
              </a:rPr>
              <a:t>NAUJININKŲ BENDRUOMENĖS </a:t>
            </a:r>
            <a:br>
              <a:rPr lang="lt-LT" sz="2000" b="1" dirty="0">
                <a:effectLst/>
              </a:rPr>
            </a:br>
            <a:r>
              <a:rPr lang="en-US" sz="2000" b="1" dirty="0">
                <a:effectLst/>
              </a:rPr>
              <a:t> 2022 09 29 D.</a:t>
            </a:r>
            <a:br>
              <a:rPr lang="lt-LT" sz="2000" b="1" dirty="0">
                <a:effectLst/>
              </a:rPr>
            </a:br>
            <a:r>
              <a:rPr lang="en-US" sz="2000" b="1" dirty="0">
                <a:effectLst/>
              </a:rPr>
              <a:t> ŠVENTĖS PROGRAMA</a:t>
            </a:r>
            <a:br>
              <a:rPr lang="en-US" sz="2000" dirty="0">
                <a:effectLst/>
              </a:rPr>
            </a:br>
            <a:endParaRPr lang="en-US" sz="2000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9BD379DE-1445-03A5-F701-F482C348D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6703" y="1572426"/>
            <a:ext cx="7383565" cy="5003865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 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10.00 -16.00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Meninės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muzikinės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improvizacijos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Naujininkų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erdvėse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Sveikiname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Naujininkus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ir Vilnių‘700“ :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Dariaus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Girėno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Kapsų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g.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sankryžos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LIDL;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Naujininkų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seniūnijos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gimnazijos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Juventa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“,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Dzūkų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Panevėžio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g.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sankryžos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15.00 – 18.00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Pramogos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edukacija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„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Juventos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gimnazijos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teritorijoje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15.00-18.00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batutai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mažiesiems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nemokamai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 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Šalia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B.Jonušo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muzikos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mokyklos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15.00-16.00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piešimas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ant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veidukų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Š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alia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B.Jonušo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muzikos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mokyklos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15.00-15.30 „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Naujininkų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vilkų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klubo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demonstracinė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krepšinio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treniruotė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Krepšinio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aikštelė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16.00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Lauko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žaidimai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Krepšinio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aikštelė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16.00-16.30 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Kolektyvinis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Naujininkų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paveikslo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spalvinimas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Šalia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krepšinio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aikštelės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16.00-18.00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Mobilus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futbolo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užsiėmimai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Vilniaus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socialinis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klubas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Futbolo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aikštėje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16.00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Orientacinis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bėgimas-žaidimas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 „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Juventos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aikštyne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16.00 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Registracija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skrybelių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konkursui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„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Juventos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aikštyne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16.45 „Nau –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Flašmob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bendras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Naujininkų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šokis</a:t>
            </a:r>
            <a:r>
              <a:rPr lang="lt-LT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„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Juventos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aikštyne</a:t>
            </a: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17.00-18.00 </a:t>
            </a:r>
            <a:r>
              <a:rPr lang="en-US" sz="1200" b="1" i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Diskoteka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aveikslėlis 3" descr="Colorful Leaf PNG Image - PurePNG | Free transparent CC0 PNG Image Library">
            <a:extLst>
              <a:ext uri="{FF2B5EF4-FFF2-40B4-BE49-F238E27FC236}">
                <a16:creationId xmlns:a16="http://schemas.microsoft.com/office/drawing/2014/main" id="{AF0ABFF3-34C4-B053-EFE7-E68B68B778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0" r="13438"/>
          <a:stretch/>
        </p:blipFill>
        <p:spPr bwMode="auto">
          <a:xfrm>
            <a:off x="20" y="711200"/>
            <a:ext cx="4605606" cy="586509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  <a:noFill/>
        </p:spPr>
      </p:pic>
      <p:sp>
        <p:nvSpPr>
          <p:cNvPr id="42" name="Isosceles Triangle 2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95947274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182</Words>
  <Application>Microsoft Office PowerPoint</Application>
  <PresentationFormat>Plačiaekranė</PresentationFormat>
  <Paragraphs>16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6" baseType="lpstr">
      <vt:lpstr>Arial</vt:lpstr>
      <vt:lpstr>Times New Roman</vt:lpstr>
      <vt:lpstr>Trebuchet MS</vt:lpstr>
      <vt:lpstr>Wingdings 3</vt:lpstr>
      <vt:lpstr>Briaunota</vt:lpstr>
      <vt:lpstr>NAUJININKŲ BENDRUOMENĖS   2022 09 29 D.  ŠVENTĖS PROGRAMA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NAUJININKŲ BENDRUOMENĖS   2022 09 29 D.  ŠVENTĖS PROGRAMA </dc:title>
  <dc:creator>Rita Juozapaitiene</dc:creator>
  <cp:lastModifiedBy>Rita Juozapaitiene</cp:lastModifiedBy>
  <cp:revision>2</cp:revision>
  <dcterms:created xsi:type="dcterms:W3CDTF">2022-09-23T05:11:09Z</dcterms:created>
  <dcterms:modified xsi:type="dcterms:W3CDTF">2022-09-23T05:58:35Z</dcterms:modified>
</cp:coreProperties>
</file>